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73" r:id="rId4"/>
    <p:sldId id="274" r:id="rId5"/>
    <p:sldId id="275" r:id="rId6"/>
    <p:sldId id="276" r:id="rId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0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97"/>
            <a:ext cx="9143999" cy="684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2910" y="571480"/>
            <a:ext cx="77153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Краткая презентация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образовательной программы дошкольного образования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муниципального бюджетного дошкольного образовательного учреждения детский сад №4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Тимашевский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Информация для родителей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(законных представителей) 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воспитанников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197177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3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85728"/>
            <a:ext cx="8750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Основная образовательная программа МБДОУ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/с №4 муниципального образования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Тимашевский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 (далее ОП ДО) обеспечивает разностороннее развитие детей в возрасте от 1,5 до 8 лет с учетом их возрастных и индивидуальных особенностей по 5 образовательным областям: социально-коммуникативное развитие, познавательное развитие, речевое развитие, художественно-эстетическое развитие, физическое развитие.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571744"/>
            <a:ext cx="87154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дошкольном образовательном учреждении (ДОУ) функционирует 6 групп разной направленности:</a:t>
            </a:r>
          </a:p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Общеразвивающие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группы                                Группы кратковременного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Период пребывания                                                 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пребывания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ч/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(3 группы)                                                      период пребывания 3 ч/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Первая младшая группа                                                       3 группы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1,5-3 года;                                                                                 Первая младшая группа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Смешанная средняя группа                                                 кратковременного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3-5 лет;                                                                                      пребывания 1,5-3 года;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Смешанная дошкольная группа                                         Смешанная средняя группа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5-8 лет                                                                                        кратковременного 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пребывания 3-5 лет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Смешанная дошкольная  группа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кратковременного пребывания 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5-8лет           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53392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3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85728"/>
            <a:ext cx="3250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образовательного процесса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выстроено на основе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857365"/>
            <a:ext cx="29289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Примерных программ: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«От рождения до школы»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Примерная общеобразовательная программа дошкольного образования под редакцией Н.Е.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Веракса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-Москва: Мозаика-Синтез, 2016 г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1568506"/>
            <a:ext cx="421484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Парциальные программы:</a:t>
            </a:r>
          </a:p>
          <a:p>
            <a:pPr>
              <a:buFontTx/>
              <a:buChar char="-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«Ладушки» Программа по музыкальному воспитанию детей дошкольного возраста И.М.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Каплунова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И.А.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Новоскольцева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(Санкт-Петербург, Нева, 2015 г.;</a:t>
            </a:r>
          </a:p>
          <a:p>
            <a:pPr>
              <a:buFontTx/>
              <a:buChar char="-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«Все про то, как мы живем» Региональная образовательная программа Н.В. Романычева, Л.В. Головач, Ю.В.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Илюхина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– Краснодар 2018 г.;</a:t>
            </a:r>
          </a:p>
          <a:p>
            <a:pPr>
              <a:buFontTx/>
              <a:buChar char="-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«Юный эколог» Программа по ознакомлению дошкольников с миром природы – Москва: Мозаика Синтез, 2016 г. </a:t>
            </a:r>
          </a:p>
          <a:p>
            <a:pPr algn="ctr">
              <a:buFontTx/>
              <a:buChar char="-"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92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3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85728"/>
            <a:ext cx="7964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Распределение Программ с учетом возрастного диапазона воспитанников ДОУ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857365"/>
            <a:ext cx="357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071546"/>
            <a:ext cx="871543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Обязательная часть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Примерная общеобразовательная программа дошкольного образования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«От рождения до школы»/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редакцией Н.Е.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Веракса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Т.С. Комаровой,  М.А. Васильевой –М.: МОЗАИКА-СИНТЕЗ, 2016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(1,5-8 лет)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*Программа по музыкальному воспитанию детей дошкольного возраста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«Ладушки (Ясельки)», «Праздник каждый день»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Под ред. / И.М.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Каплуновой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И.А.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Новоскольцевой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–  Санкт-Петербург, 2015 (1,5-8 лет)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Формируемая часть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**Региональная образовательная программа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«Все про то, как мы живем»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 ред./ Романычева Н.В., Головач Л.В.,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Илюхина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Ю.В. - Краснодар, 2018 (3-8 лет)</a:t>
            </a:r>
          </a:p>
          <a:p>
            <a:endParaRPr lang="ru-RU" dirty="0" smtClean="0"/>
          </a:p>
          <a:p>
            <a:r>
              <a:rPr lang="ru-RU" dirty="0" smtClean="0"/>
              <a:t>***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Парциальная программа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«Юный эколог»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 ред. / С.Н. Николаевой - М: МОЗАЙКА-СИНТЕЗ, 2016 (3-8 лет)</a:t>
            </a:r>
          </a:p>
          <a:p>
            <a:pPr algn="ctr">
              <a:buFontTx/>
              <a:buChar char="-"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92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3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85728"/>
            <a:ext cx="86793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Характеристика взаимодействия с семьями воспитанников: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Одним из важнейших условий реализации ООП ДО  является сотрудничество педагога с семьей. Дети педагоги и родители – главные участники педагогического процесса. Взаимодействие с родителями  в нашем детском саду носит характер встречного движения. Мы стараемся избегать конфликтных ситуаций. При возможности рассматривать с пониманием и тактом по отношению ко всем сторонам.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Коллектив ДОУ признает семью, как жизненно необходимую среду дошкольника, определяющую путь развития его личности.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Большую помощь в воспитании оказывает органично вовлеченный в педагогический процесс, родительский комитет.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Главная задача коллектива – сделать каждую семью настоящим содружеством любящих людей, установить партнерские отношения, объединить усилия для развития ребенка, создать атмосферу общности интересов, активизировать и обогащать воспитательные умения родителей.</a:t>
            </a:r>
          </a:p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3929066"/>
            <a:ext cx="392909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Принципы работы с родителями: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Целенаправленность, систематичность, плановость;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Дифференцированный подход к работе с родителями с учетом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многоаспектной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специфики каждой семьи; 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возрастной характер работы с родителями;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доброжелательность, открытость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4000504"/>
            <a:ext cx="421484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Методы изучения семьи: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Устный опрос родителей;</a:t>
            </a:r>
          </a:p>
          <a:p>
            <a:pPr>
              <a:buFontTx/>
              <a:buChar char="-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наблюдение за ребенком;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беседа с ребенком;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беседа с родителями;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посещение семьи ребенка (по необходимости)</a:t>
            </a:r>
          </a:p>
          <a:p>
            <a:pPr algn="ctr">
              <a:buFontTx/>
              <a:buChar char="-"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92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372" y="0"/>
            <a:ext cx="91703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85729"/>
            <a:ext cx="8679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Формы взаимодействия с родителями</a:t>
            </a:r>
          </a:p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3929067"/>
            <a:ext cx="178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071546"/>
            <a:ext cx="82868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928670"/>
          <a:ext cx="857256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532889">
                <a:tc>
                  <a:txBody>
                    <a:bodyPr/>
                    <a:lstStyle/>
                    <a:p>
                      <a:r>
                        <a:rPr lang="ru-RU" dirty="0" smtClean="0"/>
                        <a:t>Управление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Консультационная поддержка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 совместных  мероприятий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Использование различных средств Информации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53259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в работе органов самоуправления (родительский комитет).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Участие в организации и проведении совместных мероприятий.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Привлечение родителей в качестве экспертов для проведения  независимой оценки  качества предоставления дошкольного образования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индивидуальных и групповых консультаций с родителями об особенностях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развития ребенка.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Беседы с родителями.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Общие и групповые собрания родителей.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Анкетирование.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Родительские практикумы мастер-классы.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Тематические вечера.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Музыкально-литературные гостиные.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Дни здоровья.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Акции.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Тематические выставки.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Оформление специальных стендов.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Демонстрация презентаций, видеофильмов.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Проведение рекламных компаний.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Дни открытых дверей.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3392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732</Words>
  <Application>Microsoft Office PowerPoint</Application>
  <PresentationFormat>Экран (4:3)</PresentationFormat>
  <Paragraphs>110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pc</cp:lastModifiedBy>
  <cp:revision>46</cp:revision>
  <dcterms:modified xsi:type="dcterms:W3CDTF">2019-11-18T08:06:48Z</dcterms:modified>
</cp:coreProperties>
</file>