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15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img13.nnm.me/d/f/1/5/0/cd74606fdd06046e858c6bdf1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390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57752" y="1428736"/>
            <a:ext cx="407196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 МБДОУ </a:t>
            </a:r>
            <a:r>
              <a:rPr lang="ru-RU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/с №4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расходовании пожертвований и целевых взносов физических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юридических лиц.</a:t>
            </a: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Пожертвований и целевых взносов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физических и юридических лиц 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р/с МБДОУ д/с №4 </a:t>
            </a:r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–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поступало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ДС4</cp:lastModifiedBy>
  <cp:revision>9</cp:revision>
  <dcterms:created xsi:type="dcterms:W3CDTF">2016-10-11T10:48:48Z</dcterms:created>
  <dcterms:modified xsi:type="dcterms:W3CDTF">2021-04-26T13:18:56Z</dcterms:modified>
</cp:coreProperties>
</file>