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7" d="100"/>
          <a:sy n="87" d="100"/>
        </p:scale>
        <p:origin x="150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http://img13.nnm.me/d/f/1/5/0/cd74606fdd06046e858c6bdf1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13905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857752" y="1428736"/>
            <a:ext cx="407196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Отчет  МБДОУ </a:t>
            </a:r>
            <a:r>
              <a:rPr lang="ru-RU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/с №4</a:t>
            </a:r>
          </a:p>
          <a:p>
            <a:pPr algn="ctr"/>
            <a: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расходовании пожертвований и целевых взносов физических</a:t>
            </a:r>
          </a:p>
          <a:p>
            <a:pPr algn="ctr"/>
            <a: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юридических лиц.</a:t>
            </a:r>
          </a:p>
          <a:p>
            <a:pPr algn="ctr"/>
            <a:endParaRPr lang="ru-RU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Пожертвований и целевых взносов</a:t>
            </a: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от физических и юридических лиц </a:t>
            </a: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/с МБДОУ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/с №4 </a:t>
            </a:r>
            <a:r>
              <a:rPr lang="ru-RU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2017-2018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–</a:t>
            </a:r>
            <a:r>
              <a:rPr lang="ru-RU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поступало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41</Words>
  <Application>Microsoft Office PowerPoint</Application>
  <PresentationFormat>Экран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ДС4</cp:lastModifiedBy>
  <cp:revision>6</cp:revision>
  <dcterms:created xsi:type="dcterms:W3CDTF">2016-10-11T10:48:48Z</dcterms:created>
  <dcterms:modified xsi:type="dcterms:W3CDTF">2018-06-28T12:54:02Z</dcterms:modified>
</cp:coreProperties>
</file>